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52" r:id="rId37"/>
    <p:sldId id="353" r:id="rId38"/>
    <p:sldId id="336" r:id="rId39"/>
    <p:sldId id="337" r:id="rId40"/>
    <p:sldId id="317" r:id="rId41"/>
    <p:sldId id="318" r:id="rId42"/>
    <p:sldId id="311" r:id="rId43"/>
    <p:sldId id="309" r:id="rId44"/>
    <p:sldId id="310" r:id="rId45"/>
    <p:sldId id="308" r:id="rId46"/>
    <p:sldId id="307" r:id="rId47"/>
    <p:sldId id="299" r:id="rId48"/>
    <p:sldId id="306" r:id="rId49"/>
    <p:sldId id="300" r:id="rId50"/>
    <p:sldId id="305" r:id="rId51"/>
    <p:sldId id="301" r:id="rId52"/>
    <p:sldId id="285" r:id="rId53"/>
    <p:sldId id="287" r:id="rId54"/>
    <p:sldId id="294" r:id="rId55"/>
    <p:sldId id="289" r:id="rId56"/>
    <p:sldId id="293" r:id="rId57"/>
    <p:sldId id="295" r:id="rId58"/>
    <p:sldId id="298" r:id="rId59"/>
    <p:sldId id="292" r:id="rId60"/>
    <p:sldId id="291" r:id="rId61"/>
    <p:sldId id="314" r:id="rId62"/>
    <p:sldId id="304" r:id="rId63"/>
    <p:sldId id="283" r:id="rId64"/>
    <p:sldId id="284" r:id="rId65"/>
    <p:sldId id="288" r:id="rId66"/>
    <p:sldId id="276" r:id="rId67"/>
    <p:sldId id="279" r:id="rId68"/>
    <p:sldId id="278" r:id="rId69"/>
    <p:sldId id="280" r:id="rId70"/>
    <p:sldId id="282" r:id="rId71"/>
    <p:sldId id="268" r:id="rId72"/>
    <p:sldId id="267" r:id="rId73"/>
    <p:sldId id="266" r:id="rId74"/>
    <p:sldId id="265" r:id="rId75"/>
    <p:sldId id="258" r:id="rId76"/>
    <p:sldId id="263" r:id="rId77"/>
    <p:sldId id="26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7" Type="http://schemas.openxmlformats.org/officeDocument/2006/relationships/image" Target="../media/image1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23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49.png"/><Relationship Id="rId4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57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26" Type="http://schemas.openxmlformats.org/officeDocument/2006/relationships/image" Target="../media/image185.png"/><Relationship Id="rId39" Type="http://schemas.openxmlformats.org/officeDocument/2006/relationships/image" Target="../media/image236.png"/><Relationship Id="rId21" Type="http://schemas.openxmlformats.org/officeDocument/2006/relationships/image" Target="../media/image219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24" Type="http://schemas.openxmlformats.org/officeDocument/2006/relationships/image" Target="../media/image222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28" Type="http://schemas.openxmlformats.org/officeDocument/2006/relationships/image" Target="../media/image225.png"/><Relationship Id="rId36" Type="http://schemas.openxmlformats.org/officeDocument/2006/relationships/image" Target="../media/image233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Relationship Id="rId27" Type="http://schemas.openxmlformats.org/officeDocument/2006/relationships/image" Target="../media/image22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43.png"/><Relationship Id="rId20" Type="http://schemas.openxmlformats.org/officeDocument/2006/relationships/image" Target="../media/image218.png"/><Relationship Id="rId41" Type="http://schemas.openxmlformats.org/officeDocument/2006/relationships/image" Target="../media/image2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185.png"/><Relationship Id="rId21" Type="http://schemas.openxmlformats.org/officeDocument/2006/relationships/image" Target="../media/image276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223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25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224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6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77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11" Type="http://schemas.openxmlformats.org/officeDocument/2006/relationships/image" Target="../media/image225.png"/><Relationship Id="rId5" Type="http://schemas.openxmlformats.org/officeDocument/2006/relationships/image" Target="../media/image280.png"/><Relationship Id="rId15" Type="http://schemas.openxmlformats.org/officeDocument/2006/relationships/image" Target="../media/image288.png"/><Relationship Id="rId10" Type="http://schemas.openxmlformats.org/officeDocument/2006/relationships/image" Target="../media/image224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92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26" Type="http://schemas.openxmlformats.org/officeDocument/2006/relationships/image" Target="../media/image320.png"/><Relationship Id="rId39" Type="http://schemas.openxmlformats.org/officeDocument/2006/relationships/image" Target="../media/image287.png"/><Relationship Id="rId21" Type="http://schemas.openxmlformats.org/officeDocument/2006/relationships/image" Target="../media/image315.png"/><Relationship Id="rId34" Type="http://schemas.openxmlformats.org/officeDocument/2006/relationships/image" Target="../media/image328.png"/><Relationship Id="rId42" Type="http://schemas.openxmlformats.org/officeDocument/2006/relationships/image" Target="../media/image335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29" Type="http://schemas.openxmlformats.org/officeDocument/2006/relationships/image" Target="../media/image323.png"/><Relationship Id="rId41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24" Type="http://schemas.openxmlformats.org/officeDocument/2006/relationships/image" Target="../media/image318.png"/><Relationship Id="rId32" Type="http://schemas.openxmlformats.org/officeDocument/2006/relationships/image" Target="../media/image326.png"/><Relationship Id="rId37" Type="http://schemas.openxmlformats.org/officeDocument/2006/relationships/image" Target="../media/image331.png"/><Relationship Id="rId40" Type="http://schemas.openxmlformats.org/officeDocument/2006/relationships/image" Target="../media/image333.png"/><Relationship Id="rId5" Type="http://schemas.openxmlformats.org/officeDocument/2006/relationships/image" Target="../media/image299.png"/><Relationship Id="rId15" Type="http://schemas.openxmlformats.org/officeDocument/2006/relationships/image" Target="../media/image309.png"/><Relationship Id="rId23" Type="http://schemas.openxmlformats.org/officeDocument/2006/relationships/image" Target="../media/image317.png"/><Relationship Id="rId28" Type="http://schemas.openxmlformats.org/officeDocument/2006/relationships/image" Target="../media/image322.png"/><Relationship Id="rId36" Type="http://schemas.openxmlformats.org/officeDocument/2006/relationships/image" Target="../media/image330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31" Type="http://schemas.openxmlformats.org/officeDocument/2006/relationships/image" Target="../media/image325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Relationship Id="rId30" Type="http://schemas.openxmlformats.org/officeDocument/2006/relationships/image" Target="../media/image324.png"/><Relationship Id="rId35" Type="http://schemas.openxmlformats.org/officeDocument/2006/relationships/image" Target="../media/image329.png"/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5" Type="http://schemas.openxmlformats.org/officeDocument/2006/relationships/image" Target="../media/image319.png"/><Relationship Id="rId33" Type="http://schemas.openxmlformats.org/officeDocument/2006/relationships/image" Target="../media/image327.png"/><Relationship Id="rId38" Type="http://schemas.openxmlformats.org/officeDocument/2006/relationships/image" Target="../media/image3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8.png"/><Relationship Id="rId4" Type="http://schemas.openxmlformats.org/officeDocument/2006/relationships/image" Target="../media/image289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png"/><Relationship Id="rId18" Type="http://schemas.openxmlformats.org/officeDocument/2006/relationships/image" Target="../media/image353.png"/><Relationship Id="rId26" Type="http://schemas.openxmlformats.org/officeDocument/2006/relationships/image" Target="../media/image289.png"/><Relationship Id="rId39" Type="http://schemas.openxmlformats.org/officeDocument/2006/relationships/image" Target="../media/image372.png"/><Relationship Id="rId21" Type="http://schemas.openxmlformats.org/officeDocument/2006/relationships/image" Target="../media/image356.png"/><Relationship Id="rId34" Type="http://schemas.openxmlformats.org/officeDocument/2006/relationships/image" Target="../media/image368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29" Type="http://schemas.openxmlformats.org/officeDocument/2006/relationships/image" Target="../media/image363.png"/><Relationship Id="rId41" Type="http://schemas.openxmlformats.org/officeDocument/2006/relationships/image" Target="../media/image3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24" Type="http://schemas.openxmlformats.org/officeDocument/2006/relationships/image" Target="../media/image359.png"/><Relationship Id="rId32" Type="http://schemas.openxmlformats.org/officeDocument/2006/relationships/image" Target="../media/image366.png"/><Relationship Id="rId37" Type="http://schemas.openxmlformats.org/officeDocument/2006/relationships/image" Target="../media/image290.png"/><Relationship Id="rId40" Type="http://schemas.openxmlformats.org/officeDocument/2006/relationships/image" Target="../media/image373.png"/><Relationship Id="rId5" Type="http://schemas.openxmlformats.org/officeDocument/2006/relationships/image" Target="../media/image341.png"/><Relationship Id="rId15" Type="http://schemas.openxmlformats.org/officeDocument/2006/relationships/image" Target="../media/image288.png"/><Relationship Id="rId23" Type="http://schemas.openxmlformats.org/officeDocument/2006/relationships/image" Target="../media/image358.png"/><Relationship Id="rId28" Type="http://schemas.openxmlformats.org/officeDocument/2006/relationships/image" Target="../media/image362.png"/><Relationship Id="rId36" Type="http://schemas.openxmlformats.org/officeDocument/2006/relationships/image" Target="../media/image370.png"/><Relationship Id="rId10" Type="http://schemas.openxmlformats.org/officeDocument/2006/relationships/image" Target="../media/image346.png"/><Relationship Id="rId19" Type="http://schemas.openxmlformats.org/officeDocument/2006/relationships/image" Target="../media/image354.png"/><Relationship Id="rId31" Type="http://schemas.openxmlformats.org/officeDocument/2006/relationships/image" Target="../media/image365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Relationship Id="rId22" Type="http://schemas.openxmlformats.org/officeDocument/2006/relationships/image" Target="../media/image357.png"/><Relationship Id="rId27" Type="http://schemas.openxmlformats.org/officeDocument/2006/relationships/image" Target="../media/image361.png"/><Relationship Id="rId30" Type="http://schemas.openxmlformats.org/officeDocument/2006/relationships/image" Target="../media/image364.png"/><Relationship Id="rId35" Type="http://schemas.openxmlformats.org/officeDocument/2006/relationships/image" Target="../media/image369.png"/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12" Type="http://schemas.openxmlformats.org/officeDocument/2006/relationships/image" Target="../media/image348.png"/><Relationship Id="rId17" Type="http://schemas.openxmlformats.org/officeDocument/2006/relationships/image" Target="../media/image352.png"/><Relationship Id="rId25" Type="http://schemas.openxmlformats.org/officeDocument/2006/relationships/image" Target="../media/image360.png"/><Relationship Id="rId33" Type="http://schemas.openxmlformats.org/officeDocument/2006/relationships/image" Target="../media/image367.png"/><Relationship Id="rId38" Type="http://schemas.openxmlformats.org/officeDocument/2006/relationships/image" Target="../media/image3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6.png"/><Relationship Id="rId7" Type="http://schemas.openxmlformats.org/officeDocument/2006/relationships/image" Target="../media/image379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png"/><Relationship Id="rId5" Type="http://schemas.openxmlformats.org/officeDocument/2006/relationships/image" Target="../media/image283.png"/><Relationship Id="rId4" Type="http://schemas.openxmlformats.org/officeDocument/2006/relationships/image" Target="../media/image377.png"/><Relationship Id="rId9" Type="http://schemas.openxmlformats.org/officeDocument/2006/relationships/image" Target="../media/image2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6.png"/><Relationship Id="rId7" Type="http://schemas.openxmlformats.org/officeDocument/2006/relationships/image" Target="../media/image282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3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5" Type="http://schemas.openxmlformats.org/officeDocument/2006/relationships/image" Target="../media/image395.png"/><Relationship Id="rId10" Type="http://schemas.openxmlformats.org/officeDocument/2006/relationships/image" Target="../media/image4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91.png"/><Relationship Id="rId7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59.png"/><Relationship Id="rId4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4.png"/><Relationship Id="rId7" Type="http://schemas.openxmlformats.org/officeDocument/2006/relationships/image" Target="../media/image427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6.png"/><Relationship Id="rId10" Type="http://schemas.openxmlformats.org/officeDocument/2006/relationships/image" Target="../media/image430.png"/><Relationship Id="rId4" Type="http://schemas.openxmlformats.org/officeDocument/2006/relationships/image" Target="../media/image425.png"/><Relationship Id="rId9" Type="http://schemas.openxmlformats.org/officeDocument/2006/relationships/image" Target="../media/image4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-4.42399</a:t>
            </a:r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C9DCFF-A59A-8E16-D188-F9534C20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10" y="3089791"/>
            <a:ext cx="3095891" cy="21052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6B496-A77F-7720-BD64-46632E4B174C}"/>
              </a:ext>
            </a:extLst>
          </p:cNvPr>
          <p:cNvSpPr txBox="1"/>
          <p:nvPr/>
        </p:nvSpPr>
        <p:spPr>
          <a:xfrm>
            <a:off x="5506098" y="5386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E0B27B-C07A-1A78-7156-EBB81378CF14}"/>
              </a:ext>
            </a:extLst>
          </p:cNvPr>
          <p:cNvSpPr/>
          <p:nvPr/>
        </p:nvSpPr>
        <p:spPr>
          <a:xfrm>
            <a:off x="4566989" y="3465117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C689-39B3-6370-83F4-1EDE73B52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279" y="2780270"/>
            <a:ext cx="2179350" cy="2918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734949" y="22236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-18.0938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741B2-41BE-D453-D987-DE2331628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17" y="1733313"/>
            <a:ext cx="1843959" cy="2762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-22.9829</a:t>
            </a:r>
          </a:p>
        </p:txBody>
      </p:sp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-25.3569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738DE-BBE4-9AB0-5976-34E746015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693" y="1973828"/>
            <a:ext cx="903923" cy="3200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81931</TotalTime>
  <Words>1435</Words>
  <Application>Microsoft Office PowerPoint</Application>
  <PresentationFormat>Widescreen</PresentationFormat>
  <Paragraphs>315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348</cp:revision>
  <dcterms:created xsi:type="dcterms:W3CDTF">2023-07-26T17:49:20Z</dcterms:created>
  <dcterms:modified xsi:type="dcterms:W3CDTF">2025-05-01T18:59:35Z</dcterms:modified>
</cp:coreProperties>
</file>